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6" r:id="rId6"/>
    <p:sldId id="260" r:id="rId7"/>
    <p:sldId id="261" r:id="rId8"/>
    <p:sldId id="262"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8689" autoAdjust="0"/>
  </p:normalViewPr>
  <p:slideViewPr>
    <p:cSldViewPr snapToGrid="0">
      <p:cViewPr varScale="1">
        <p:scale>
          <a:sx n="61" d="100"/>
          <a:sy n="61" d="100"/>
        </p:scale>
        <p:origin x="6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DC850B-F765-4DD7-A1A5-75F10E340868}" type="datetimeFigureOut">
              <a:rPr lang="en-US" smtClean="0"/>
              <a:t>7/20/2021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036D6F-4AF1-4C84-A51F-12DDBF28B4EF}" type="slidenum">
              <a:rPr lang="en-US" smtClean="0"/>
              <a:t>‹#›</a:t>
            </a:fld>
            <a:endParaRPr lang="en-US"/>
          </a:p>
        </p:txBody>
      </p:sp>
    </p:spTree>
    <p:extLst>
      <p:ext uri="{BB962C8B-B14F-4D97-AF65-F5344CB8AC3E}">
        <p14:creationId xmlns:p14="http://schemas.microsoft.com/office/powerpoint/2010/main" val="2419698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leadership style chosen is servant leadership. Servant leadership traits such as persuasion, listening and commitment to growth would help to advance the med surge unit to work effectively. Servant leadership is key in the improvement of management of nursing and physician management.</a:t>
            </a:r>
            <a:r>
              <a:rPr lang="en-US" sz="1200" b="0" i="0" kern="1200" dirty="0">
                <a:solidFill>
                  <a:schemeClr val="tx1"/>
                </a:solidFill>
                <a:effectLst/>
                <a:latin typeface="+mn-lt"/>
                <a:ea typeface="+mn-ea"/>
                <a:cs typeface="+mn-cs"/>
              </a:rPr>
              <a:t>  To create an effective team on the med surge unit, strong decision making skills are an essential trait. It is well known that servant leadership is all about emphasis on other people’s needs. Any good leader who wants to assemble a team unit to work together must always have the essential knowledge and experience required to make a conscious choice with each other. This is critical for feedback and decision making process. A strong team player always ensures that employees have worked together to achieve their laid out plans and objectives. A sense of emotional intelligence is also required as part of business leadership to ensure that the team works together to accomplish their laid out plans and objectives. This is the most essence of being part of a team that engages with each other in an effective way.    </a:t>
            </a:r>
            <a:endParaRPr lang="en-US" dirty="0"/>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2</a:t>
            </a:fld>
            <a:endParaRPr lang="en-US"/>
          </a:p>
        </p:txBody>
      </p:sp>
    </p:spTree>
    <p:extLst>
      <p:ext uri="{BB962C8B-B14F-4D97-AF65-F5344CB8AC3E}">
        <p14:creationId xmlns:p14="http://schemas.microsoft.com/office/powerpoint/2010/main" val="3948097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of emotional intelligence is key to managing conflicting environment in the med surge unit. Use of emotional intelligence enhances self awareness, critical thinking, problem solving and creating effective decisions for the team. </a:t>
            </a:r>
          </a:p>
          <a:p>
            <a:r>
              <a:rPr lang="en-US" dirty="0"/>
              <a:t>Use of emotional intelligence helps to improve unity of purpose in the team to enhance accomplishment of goals and objectives. </a:t>
            </a:r>
            <a:r>
              <a:rPr lang="en-US" sz="1200" b="0" i="0" kern="1200" dirty="0">
                <a:solidFill>
                  <a:schemeClr val="tx1"/>
                </a:solidFill>
                <a:effectLst/>
                <a:latin typeface="+mn-lt"/>
                <a:ea typeface="+mn-ea"/>
                <a:cs typeface="+mn-cs"/>
              </a:rPr>
              <a:t>. These traits ensure that a team has accomplished its objectives while at the same time establishing the openness and trust that improve team engagement among members. Foresight is also an essential trait that ensures that team players have dealt with past experiences that inform their future. For a leader to accomplish their objectives, they have to think about future consequences and outcomes to be accomplished</a:t>
            </a:r>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3</a:t>
            </a:fld>
            <a:endParaRPr lang="en-US"/>
          </a:p>
        </p:txBody>
      </p:sp>
    </p:spTree>
    <p:extLst>
      <p:ext uri="{BB962C8B-B14F-4D97-AF65-F5344CB8AC3E}">
        <p14:creationId xmlns:p14="http://schemas.microsoft.com/office/powerpoint/2010/main" val="1100189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Servant leadership will motivate more medical surge unit team members to increase their turnover rates. All grievances</a:t>
            </a:r>
            <a:r>
              <a:rPr lang="en-US" baseline="0" dirty="0"/>
              <a:t> in the medical surge team will be addressed on a timely basis. This will improve the manner in which the team takes care of the rest of the team members. Issues within the team will be carefully addressed and planned to ensure effectiveness of the team members. </a:t>
            </a:r>
            <a:r>
              <a:rPr lang="en-US" dirty="0"/>
              <a:t>Team members will feel that their concerns have been effectively addressed.  The team leader shall be committed to the needs and welfare of the others. </a:t>
            </a:r>
            <a:r>
              <a:rPr lang="en-US" sz="1200" b="0" i="0" kern="1200" dirty="0">
                <a:solidFill>
                  <a:schemeClr val="tx1"/>
                </a:solidFill>
                <a:effectLst/>
                <a:latin typeface="+mn-lt"/>
                <a:ea typeface="+mn-ea"/>
                <a:cs typeface="+mn-cs"/>
              </a:rPr>
              <a:t>To improve team building exercise, there is a need to ensure that community building in which a common objective and purpose has been established to ensure that the goal has been achieved. An effective team should always create a sense of community for individuals to attain their laid out objectives. This improves the accomplishment that a servant leader must achieve for its team.</a:t>
            </a:r>
          </a:p>
          <a:p>
            <a:r>
              <a:rPr lang="en-US" sz="1200" b="0" i="0" kern="1200" dirty="0">
                <a:solidFill>
                  <a:schemeClr val="tx1"/>
                </a:solidFill>
                <a:effectLst/>
                <a:latin typeface="+mn-lt"/>
                <a:ea typeface="+mn-ea"/>
                <a:cs typeface="+mn-cs"/>
              </a:rPr>
              <a:t> </a:t>
            </a:r>
          </a:p>
          <a:p>
            <a:endParaRPr lang="en-US" dirty="0"/>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4</a:t>
            </a:fld>
            <a:endParaRPr lang="en-US"/>
          </a:p>
        </p:txBody>
      </p:sp>
    </p:spTree>
    <p:extLst>
      <p:ext uri="{BB962C8B-B14F-4D97-AF65-F5344CB8AC3E}">
        <p14:creationId xmlns:p14="http://schemas.microsoft.com/office/powerpoint/2010/main" val="3462297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Supervisory support would be considered as a key aspect of the nursing experience that</a:t>
            </a:r>
            <a:r>
              <a:rPr lang="en-US" baseline="0" dirty="0"/>
              <a:t> shall ensure that team members work together in a more effective way. This shall involve all team members to work together in unity to ensure that the rest of the team has displayed unity of purpose. This unity is key in the improvement of working experience within members. Each individual team member is required to engage with one another in an effective way that ensures that all members have contributed positively to the work environment. This would help to advance the functioning of team members to contribute positively for the work experience. </a:t>
            </a:r>
            <a:r>
              <a:rPr lang="en-US" sz="1200" kern="1200" dirty="0">
                <a:solidFill>
                  <a:schemeClr val="tx1"/>
                </a:solidFill>
                <a:effectLst/>
                <a:latin typeface="+mn-lt"/>
                <a:ea typeface="+mn-ea"/>
                <a:cs typeface="+mn-cs"/>
              </a:rPr>
              <a:t>. Any good leader who wants to assemble a team unit to work together must always have the essential knowledge and experience required to make a conscious choice with each other.</a:t>
            </a:r>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5</a:t>
            </a:fld>
            <a:endParaRPr lang="en-US"/>
          </a:p>
        </p:txBody>
      </p:sp>
    </p:spTree>
    <p:extLst>
      <p:ext uri="{BB962C8B-B14F-4D97-AF65-F5344CB8AC3E}">
        <p14:creationId xmlns:p14="http://schemas.microsoft.com/office/powerpoint/2010/main" val="3387909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Servant leadership in nursing is key to the enhancement of effective teamwork.</a:t>
            </a:r>
          </a:p>
          <a:p>
            <a:r>
              <a:rPr lang="en-US" dirty="0"/>
              <a:t>Servant leadership is based on team building attributes that ensure team members unite to accomplish their laid out objectives.</a:t>
            </a:r>
          </a:p>
          <a:p>
            <a:r>
              <a:rPr lang="en-US" dirty="0"/>
              <a:t>Frequent feedback on the accomplishment of tasks needs to be clearly defined. </a:t>
            </a:r>
          </a:p>
          <a:p>
            <a:r>
              <a:rPr lang="en-US" dirty="0"/>
              <a:t>Encouraging diversity of tasks is an effective way of ensuring that tasks have been achieved in an effective way. </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6</a:t>
            </a:fld>
            <a:endParaRPr lang="en-US"/>
          </a:p>
        </p:txBody>
      </p:sp>
    </p:spTree>
    <p:extLst>
      <p:ext uri="{BB962C8B-B14F-4D97-AF65-F5344CB8AC3E}">
        <p14:creationId xmlns:p14="http://schemas.microsoft.com/office/powerpoint/2010/main" val="607270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rights of delegation are   right to circumstance, right to task, right to communication, right to supervision and right person. All tasks shall be clearly defined for the nurses to improve</a:t>
            </a:r>
            <a:r>
              <a:rPr lang="en-US" baseline="0" dirty="0"/>
              <a:t> accomplishment and performance of the expected standards. </a:t>
            </a:r>
            <a:r>
              <a:rPr lang="en-US" dirty="0"/>
              <a:t>Proper training to the employees shall be provided to improve achievement</a:t>
            </a:r>
            <a:r>
              <a:rPr lang="en-US" baseline="0" dirty="0"/>
              <a:t> of these tasks. In addition, t</a:t>
            </a:r>
            <a:r>
              <a:rPr lang="en-US" dirty="0"/>
              <a:t>he right project management tools shall be provided to improve achievement</a:t>
            </a:r>
            <a:r>
              <a:rPr lang="en-US" baseline="0" dirty="0"/>
              <a:t> of objectives. </a:t>
            </a:r>
            <a:r>
              <a:rPr lang="en-US" dirty="0"/>
              <a:t>Levels of authority shall be clearly </a:t>
            </a:r>
            <a:r>
              <a:rPr lang="en-US" dirty="0" err="1"/>
              <a:t>defined.The</a:t>
            </a:r>
            <a:r>
              <a:rPr lang="en-US" dirty="0"/>
              <a:t> desired outcomes shall be clearly outlined. </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7</a:t>
            </a:fld>
            <a:endParaRPr lang="en-US"/>
          </a:p>
        </p:txBody>
      </p:sp>
    </p:spTree>
    <p:extLst>
      <p:ext uri="{BB962C8B-B14F-4D97-AF65-F5344CB8AC3E}">
        <p14:creationId xmlns:p14="http://schemas.microsoft.com/office/powerpoint/2010/main" val="1728154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successful team should always be evaluated</a:t>
            </a:r>
            <a:r>
              <a:rPr lang="en-US" baseline="0" dirty="0"/>
              <a:t> to ensure that the achievement of success has been accomplished.</a:t>
            </a:r>
            <a:r>
              <a:rPr lang="en-US" dirty="0"/>
              <a:t> Key performance indicators would be used to evaluate the team members. Nurses would be examined based on turnover rates, their ability to meet patients needs and accomplishment of assigned roles.</a:t>
            </a:r>
          </a:p>
          <a:p>
            <a:r>
              <a:rPr lang="en-US" dirty="0"/>
              <a:t>Performance based contracts on the role of each team member would be used.</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8</a:t>
            </a:fld>
            <a:endParaRPr lang="en-US"/>
          </a:p>
        </p:txBody>
      </p:sp>
    </p:spTree>
    <p:extLst>
      <p:ext uri="{BB962C8B-B14F-4D97-AF65-F5344CB8AC3E}">
        <p14:creationId xmlns:p14="http://schemas.microsoft.com/office/powerpoint/2010/main" val="210643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the use of servant leadership would help to advance patient leadership and management.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Nursing experience would be emphasized to ensure that unity of the team members is based on tried and tested experience.</a:t>
            </a:r>
            <a:r>
              <a:rPr lang="en-US" sz="1200" kern="1200" dirty="0">
                <a:solidFill>
                  <a:schemeClr val="tx1"/>
                </a:solidFill>
                <a:effectLst/>
                <a:latin typeface="+mn-lt"/>
                <a:ea typeface="+mn-ea"/>
                <a:cs typeface="+mn-cs"/>
              </a:rPr>
              <a:t> Being a Planner and a methodical individual will help me make intelligent, deliberate decisions that will be in the best interest of the total patient health care. Planning</a:t>
            </a:r>
            <a:r>
              <a:rPr lang="en-US" sz="1200" kern="1200" baseline="0" dirty="0">
                <a:solidFill>
                  <a:schemeClr val="tx1"/>
                </a:solidFill>
                <a:effectLst/>
                <a:latin typeface="+mn-lt"/>
                <a:ea typeface="+mn-ea"/>
                <a:cs typeface="+mn-cs"/>
              </a:rPr>
              <a:t> for conflicts and creating scenarios that can affect the delegation of work is key to the advancement of improved care within the hospital setting. This will help to advance the means in which patients are managed and treated with harmony. </a:t>
            </a:r>
            <a:r>
              <a:rPr lang="en-US" dirty="0"/>
              <a:t>The practice environment for the nurses would be created to establish a means for enhancement of welfare for team members.</a:t>
            </a:r>
          </a:p>
          <a:p>
            <a:endParaRPr lang="en-US" dirty="0"/>
          </a:p>
        </p:txBody>
      </p:sp>
      <p:sp>
        <p:nvSpPr>
          <p:cNvPr id="4" name="Slide Number Placeholder 3"/>
          <p:cNvSpPr>
            <a:spLocks noGrp="1"/>
          </p:cNvSpPr>
          <p:nvPr>
            <p:ph type="sldNum" sz="quarter" idx="10"/>
          </p:nvPr>
        </p:nvSpPr>
        <p:spPr/>
        <p:txBody>
          <a:bodyPr/>
          <a:lstStyle/>
          <a:p>
            <a:fld id="{E6036D6F-4AF1-4C84-A51F-12DDBF28B4EF}" type="slidenum">
              <a:rPr lang="en-US" smtClean="0"/>
              <a:t>9</a:t>
            </a:fld>
            <a:endParaRPr lang="en-US"/>
          </a:p>
        </p:txBody>
      </p:sp>
    </p:spTree>
    <p:extLst>
      <p:ext uri="{BB962C8B-B14F-4D97-AF65-F5344CB8AC3E}">
        <p14:creationId xmlns:p14="http://schemas.microsoft.com/office/powerpoint/2010/main" val="994549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819746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231616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53119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234853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1868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2248757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2036040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17780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133462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D5214-A185-499C-96C9-B3B8E5CBE97D}" type="datetimeFigureOut">
              <a:rPr lang="en-US" smtClean="0"/>
              <a:t>7/20/2021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413473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3D5214-A185-499C-96C9-B3B8E5CBE97D}" type="datetimeFigureOut">
              <a:rPr lang="en-US" smtClean="0"/>
              <a:t>7/20/2021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688972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3D5214-A185-499C-96C9-B3B8E5CBE97D}" type="datetimeFigureOut">
              <a:rPr lang="en-US" smtClean="0"/>
              <a:t>7/20/2021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98266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3D5214-A185-499C-96C9-B3B8E5CBE97D}" type="datetimeFigureOut">
              <a:rPr lang="en-US" smtClean="0"/>
              <a:t>7/20/2021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184537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D5214-A185-499C-96C9-B3B8E5CBE97D}" type="datetimeFigureOut">
              <a:rPr lang="en-US" smtClean="0"/>
              <a:t>7/20/2021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2436699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3D5214-A185-499C-96C9-B3B8E5CBE97D}" type="datetimeFigureOut">
              <a:rPr lang="en-US" smtClean="0"/>
              <a:t>7/20/2021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44466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3D5214-A185-499C-96C9-B3B8E5CBE97D}" type="datetimeFigureOut">
              <a:rPr lang="en-US" smtClean="0"/>
              <a:t>7/20/2021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57882-AEE0-4D6B-A3AD-709CDCB6E01D}" type="slidenum">
              <a:rPr lang="en-US" smtClean="0"/>
              <a:t>‹#›</a:t>
            </a:fld>
            <a:endParaRPr lang="en-US"/>
          </a:p>
        </p:txBody>
      </p:sp>
    </p:spTree>
    <p:extLst>
      <p:ext uri="{BB962C8B-B14F-4D97-AF65-F5344CB8AC3E}">
        <p14:creationId xmlns:p14="http://schemas.microsoft.com/office/powerpoint/2010/main" val="3869633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A3D5214-A185-499C-96C9-B3B8E5CBE97D}" type="datetimeFigureOut">
              <a:rPr lang="en-US" smtClean="0"/>
              <a:t>7/20/2021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1A57882-AEE0-4D6B-A3AD-709CDCB6E01D}" type="slidenum">
              <a:rPr lang="en-US" smtClean="0"/>
              <a:t>‹#›</a:t>
            </a:fld>
            <a:endParaRPr lang="en-US"/>
          </a:p>
        </p:txBody>
      </p:sp>
    </p:spTree>
    <p:extLst>
      <p:ext uri="{BB962C8B-B14F-4D97-AF65-F5344CB8AC3E}">
        <p14:creationId xmlns:p14="http://schemas.microsoft.com/office/powerpoint/2010/main" val="1136494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Nursing Management and Leadership Style </a:t>
            </a:r>
          </a:p>
        </p:txBody>
      </p:sp>
      <p:sp>
        <p:nvSpPr>
          <p:cNvPr id="3" name="Subtitle 2"/>
          <p:cNvSpPr>
            <a:spLocks noGrp="1"/>
          </p:cNvSpPr>
          <p:nvPr>
            <p:ph type="subTitle" idx="1"/>
          </p:nvPr>
        </p:nvSpPr>
        <p:spPr/>
        <p:txBody>
          <a:bodyPr/>
          <a:lstStyle/>
          <a:p>
            <a:r>
              <a:rPr lang="en-US" dirty="0"/>
              <a:t>Servant Leadership </a:t>
            </a:r>
          </a:p>
        </p:txBody>
      </p:sp>
    </p:spTree>
    <p:extLst>
      <p:ext uri="{BB962C8B-B14F-4D97-AF65-F5344CB8AC3E}">
        <p14:creationId xmlns:p14="http://schemas.microsoft.com/office/powerpoint/2010/main" val="2615445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Yoder-wise, P.S. (2019) </a:t>
            </a:r>
            <a:r>
              <a:rPr lang="en-US" i="1" dirty="0"/>
              <a:t>Leading and Managing in Nursing </a:t>
            </a:r>
            <a:r>
              <a:rPr lang="en-US" dirty="0"/>
              <a:t>(7</a:t>
            </a:r>
            <a:r>
              <a:rPr lang="en-US" baseline="30000" dirty="0"/>
              <a:t>th </a:t>
            </a:r>
            <a:r>
              <a:rPr lang="en-US" dirty="0"/>
              <a:t>ed.) Elsevier Inc.</a:t>
            </a:r>
          </a:p>
          <a:p>
            <a:endParaRPr lang="en-US" dirty="0"/>
          </a:p>
        </p:txBody>
      </p:sp>
    </p:spTree>
    <p:extLst>
      <p:ext uri="{BB962C8B-B14F-4D97-AF65-F5344CB8AC3E}">
        <p14:creationId xmlns:p14="http://schemas.microsoft.com/office/powerpoint/2010/main" val="3475234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The leadership style chosen is servant leadership</a:t>
            </a:r>
          </a:p>
          <a:p>
            <a:r>
              <a:rPr lang="en-US" dirty="0"/>
              <a:t>Servant leadership traits such as persuasion, listening and commitment to growth would help to advance the med surge unit to work effectively. </a:t>
            </a:r>
          </a:p>
          <a:p>
            <a:r>
              <a:rPr lang="en-US" dirty="0"/>
              <a:t>Servant leadership is key in the improvement of management of nursing and physician management.</a:t>
            </a:r>
          </a:p>
          <a:p>
            <a:endParaRPr lang="en-US" dirty="0"/>
          </a:p>
        </p:txBody>
      </p:sp>
    </p:spTree>
    <p:extLst>
      <p:ext uri="{BB962C8B-B14F-4D97-AF65-F5344CB8AC3E}">
        <p14:creationId xmlns:p14="http://schemas.microsoft.com/office/powerpoint/2010/main" val="568499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Emotional Intelligence </a:t>
            </a:r>
          </a:p>
        </p:txBody>
      </p:sp>
      <p:sp>
        <p:nvSpPr>
          <p:cNvPr id="3" name="Content Placeholder 2"/>
          <p:cNvSpPr>
            <a:spLocks noGrp="1"/>
          </p:cNvSpPr>
          <p:nvPr>
            <p:ph idx="1"/>
          </p:nvPr>
        </p:nvSpPr>
        <p:spPr/>
        <p:txBody>
          <a:bodyPr/>
          <a:lstStyle/>
          <a:p>
            <a:r>
              <a:rPr lang="en-US" dirty="0"/>
              <a:t>Use of emotional intelligence is key to managing conflicting environment in the med surge unit. </a:t>
            </a:r>
          </a:p>
          <a:p>
            <a:r>
              <a:rPr lang="en-US" dirty="0"/>
              <a:t>Use of emotional intelligence enhances self awareness, critical thinking, problem solving and creating effective decisions for the team. </a:t>
            </a:r>
          </a:p>
          <a:p>
            <a:r>
              <a:rPr lang="en-US" dirty="0"/>
              <a:t>Use of emotional intelligence helps to improve unity of purpose in the team to enhance accomplishment of goals and objectives. </a:t>
            </a:r>
          </a:p>
        </p:txBody>
      </p:sp>
    </p:spTree>
    <p:extLst>
      <p:ext uri="{BB962C8B-B14F-4D97-AF65-F5344CB8AC3E}">
        <p14:creationId xmlns:p14="http://schemas.microsoft.com/office/powerpoint/2010/main" val="684107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Staffing </a:t>
            </a:r>
          </a:p>
        </p:txBody>
      </p:sp>
      <p:sp>
        <p:nvSpPr>
          <p:cNvPr id="3" name="Content Placeholder 2"/>
          <p:cNvSpPr>
            <a:spLocks noGrp="1"/>
          </p:cNvSpPr>
          <p:nvPr>
            <p:ph idx="1"/>
          </p:nvPr>
        </p:nvSpPr>
        <p:spPr/>
        <p:txBody>
          <a:bodyPr/>
          <a:lstStyle/>
          <a:p>
            <a:r>
              <a:rPr lang="en-US" dirty="0"/>
              <a:t>Servant leadership will motivate more medical surge unit team members to increase their turnover rates. </a:t>
            </a:r>
          </a:p>
          <a:p>
            <a:r>
              <a:rPr lang="en-US" dirty="0"/>
              <a:t>Team members will feel that their concerns have been effectively addressed. </a:t>
            </a:r>
          </a:p>
          <a:p>
            <a:r>
              <a:rPr lang="en-US" dirty="0"/>
              <a:t>The team leader shall be committed to the needs and welfare of the others. </a:t>
            </a:r>
          </a:p>
        </p:txBody>
      </p:sp>
    </p:spTree>
    <p:extLst>
      <p:ext uri="{BB962C8B-B14F-4D97-AF65-F5344CB8AC3E}">
        <p14:creationId xmlns:p14="http://schemas.microsoft.com/office/powerpoint/2010/main" val="2047298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 in Staffing </a:t>
            </a:r>
          </a:p>
        </p:txBody>
      </p:sp>
      <p:sp>
        <p:nvSpPr>
          <p:cNvPr id="3" name="Content Placeholder 2"/>
          <p:cNvSpPr>
            <a:spLocks noGrp="1"/>
          </p:cNvSpPr>
          <p:nvPr>
            <p:ph idx="1"/>
          </p:nvPr>
        </p:nvSpPr>
        <p:spPr/>
        <p:txBody>
          <a:bodyPr/>
          <a:lstStyle/>
          <a:p>
            <a:r>
              <a:rPr lang="en-US" dirty="0"/>
              <a:t>Patient Needs will be prioritized</a:t>
            </a:r>
          </a:p>
          <a:p>
            <a:r>
              <a:rPr lang="en-US" dirty="0"/>
              <a:t>Nursing experience will be considered</a:t>
            </a:r>
          </a:p>
          <a:p>
            <a:r>
              <a:rPr lang="en-US" dirty="0"/>
              <a:t>Practice environment shall be kept essential</a:t>
            </a:r>
          </a:p>
          <a:p>
            <a:r>
              <a:rPr lang="en-US" dirty="0"/>
              <a:t>Staffing guidelines would be adopted to enhance leadership experience</a:t>
            </a:r>
          </a:p>
        </p:txBody>
      </p:sp>
    </p:spTree>
    <p:extLst>
      <p:ext uri="{BB962C8B-B14F-4D97-AF65-F5344CB8AC3E}">
        <p14:creationId xmlns:p14="http://schemas.microsoft.com/office/powerpoint/2010/main" val="3887349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Teamwork</a:t>
            </a:r>
          </a:p>
        </p:txBody>
      </p:sp>
      <p:sp>
        <p:nvSpPr>
          <p:cNvPr id="3" name="Content Placeholder 2"/>
          <p:cNvSpPr>
            <a:spLocks noGrp="1"/>
          </p:cNvSpPr>
          <p:nvPr>
            <p:ph idx="1"/>
          </p:nvPr>
        </p:nvSpPr>
        <p:spPr/>
        <p:txBody>
          <a:bodyPr/>
          <a:lstStyle/>
          <a:p>
            <a:r>
              <a:rPr lang="en-US" dirty="0"/>
              <a:t>Servant leadership in nursing is key to the enhancement of effective teamwork.</a:t>
            </a:r>
          </a:p>
          <a:p>
            <a:r>
              <a:rPr lang="en-US" dirty="0"/>
              <a:t>Servant leadership is based on team building attributes that ensure team members unite to accomplish their laid out objectives.</a:t>
            </a:r>
          </a:p>
          <a:p>
            <a:r>
              <a:rPr lang="en-US" dirty="0"/>
              <a:t>Frequent feedback on the accomplishment of tasks needs to be clearly defined. </a:t>
            </a:r>
          </a:p>
          <a:p>
            <a:r>
              <a:rPr lang="en-US" dirty="0"/>
              <a:t>Encouraging diversity of tasks is an effective way of ensuring that tasks have been achieved in an effective way. </a:t>
            </a:r>
          </a:p>
        </p:txBody>
      </p:sp>
    </p:spTree>
    <p:extLst>
      <p:ext uri="{BB962C8B-B14F-4D97-AF65-F5344CB8AC3E}">
        <p14:creationId xmlns:p14="http://schemas.microsoft.com/office/powerpoint/2010/main" val="355220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Delegation </a:t>
            </a:r>
          </a:p>
        </p:txBody>
      </p:sp>
      <p:sp>
        <p:nvSpPr>
          <p:cNvPr id="3" name="Content Placeholder 2"/>
          <p:cNvSpPr>
            <a:spLocks noGrp="1"/>
          </p:cNvSpPr>
          <p:nvPr>
            <p:ph idx="1"/>
          </p:nvPr>
        </p:nvSpPr>
        <p:spPr/>
        <p:txBody>
          <a:bodyPr/>
          <a:lstStyle/>
          <a:p>
            <a:r>
              <a:rPr lang="en-US" dirty="0"/>
              <a:t>The five rights of delegation are   right to circumstance, right to task, right to communication, right to supervision and right person.</a:t>
            </a:r>
          </a:p>
          <a:p>
            <a:r>
              <a:rPr lang="en-US" dirty="0"/>
              <a:t>All tasks shall be clearly defined for the nurses</a:t>
            </a:r>
          </a:p>
          <a:p>
            <a:r>
              <a:rPr lang="en-US" dirty="0"/>
              <a:t>Proper training to the employees</a:t>
            </a:r>
          </a:p>
          <a:p>
            <a:r>
              <a:rPr lang="en-US" dirty="0"/>
              <a:t>The right project management tools shall be provided</a:t>
            </a:r>
          </a:p>
          <a:p>
            <a:r>
              <a:rPr lang="en-US" dirty="0"/>
              <a:t>Levels of authority shall be clearly defined.</a:t>
            </a:r>
          </a:p>
          <a:p>
            <a:r>
              <a:rPr lang="en-US" dirty="0"/>
              <a:t>The desired outcomes shall be clearly outlined. </a:t>
            </a:r>
          </a:p>
          <a:p>
            <a:endParaRPr lang="en-US" dirty="0"/>
          </a:p>
          <a:p>
            <a:pPr marL="0" indent="0">
              <a:buNone/>
            </a:pPr>
            <a:endParaRPr lang="en-US" dirty="0"/>
          </a:p>
        </p:txBody>
      </p:sp>
    </p:spTree>
    <p:extLst>
      <p:ext uri="{BB962C8B-B14F-4D97-AF65-F5344CB8AC3E}">
        <p14:creationId xmlns:p14="http://schemas.microsoft.com/office/powerpoint/2010/main" val="268579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of Staff </a:t>
            </a:r>
          </a:p>
        </p:txBody>
      </p:sp>
      <p:sp>
        <p:nvSpPr>
          <p:cNvPr id="3" name="Content Placeholder 2"/>
          <p:cNvSpPr>
            <a:spLocks noGrp="1"/>
          </p:cNvSpPr>
          <p:nvPr>
            <p:ph idx="1"/>
          </p:nvPr>
        </p:nvSpPr>
        <p:spPr/>
        <p:txBody>
          <a:bodyPr/>
          <a:lstStyle/>
          <a:p>
            <a:r>
              <a:rPr lang="en-US" dirty="0"/>
              <a:t>Key performance indicators would be used to evaluate the team members.</a:t>
            </a:r>
          </a:p>
          <a:p>
            <a:r>
              <a:rPr lang="en-US" dirty="0"/>
              <a:t>Nurses would be examined based on turnover rates, their ability to meet patients needs and accomplishment of assigned roles.</a:t>
            </a:r>
          </a:p>
          <a:p>
            <a:r>
              <a:rPr lang="en-US" dirty="0"/>
              <a:t>Performance based contracts on the role of each team member would be used.</a:t>
            </a:r>
          </a:p>
          <a:p>
            <a:endParaRPr lang="en-US" dirty="0"/>
          </a:p>
        </p:txBody>
      </p:sp>
    </p:spTree>
    <p:extLst>
      <p:ext uri="{BB962C8B-B14F-4D97-AF65-F5344CB8AC3E}">
        <p14:creationId xmlns:p14="http://schemas.microsoft.com/office/powerpoint/2010/main" val="3156438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p:txBody>
          <a:bodyPr/>
          <a:lstStyle/>
          <a:p>
            <a:r>
              <a:rPr lang="en-US" dirty="0"/>
              <a:t>To sum it up, the use of servant leadership would help to advance patient leadership and management.</a:t>
            </a:r>
          </a:p>
          <a:p>
            <a:r>
              <a:rPr lang="en-US" dirty="0"/>
              <a:t>Nursing experience would be emphasized to ensure that unity of the team members is based on tried and tested experience.</a:t>
            </a:r>
          </a:p>
          <a:p>
            <a:r>
              <a:rPr lang="en-US" dirty="0"/>
              <a:t>The practice environment for the nurses would be created to establish a means for enhancement of welfare for team members.</a:t>
            </a:r>
          </a:p>
        </p:txBody>
      </p:sp>
    </p:spTree>
    <p:extLst>
      <p:ext uri="{BB962C8B-B14F-4D97-AF65-F5344CB8AC3E}">
        <p14:creationId xmlns:p14="http://schemas.microsoft.com/office/powerpoint/2010/main" val="24587894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680</TotalTime>
  <Words>1280</Words>
  <Application>Microsoft Office PowerPoint</Application>
  <PresentationFormat>Widescreen</PresentationFormat>
  <Paragraphs>64</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Nursing Management and Leadership Style </vt:lpstr>
      <vt:lpstr>Introduction </vt:lpstr>
      <vt:lpstr>Emotional Intelligence </vt:lpstr>
      <vt:lpstr>Staffing </vt:lpstr>
      <vt:lpstr>Key Points in Staffing </vt:lpstr>
      <vt:lpstr>Effective Teamwork</vt:lpstr>
      <vt:lpstr>Delegation </vt:lpstr>
      <vt:lpstr>Evaluation of Staff </vt:lpstr>
      <vt:lpstr>Conclusion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13</cp:revision>
  <dcterms:created xsi:type="dcterms:W3CDTF">2021-07-20T01:59:45Z</dcterms:created>
  <dcterms:modified xsi:type="dcterms:W3CDTF">2021-07-20T19:24:20Z</dcterms:modified>
</cp:coreProperties>
</file>